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1F2DC-3E65-44A0-8700-392A097B3778}" type="datetimeFigureOut">
              <a:rPr lang="nl-NL"/>
              <a:t>6-9-2016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0A2A7-1C11-4ADA-85A2-652090F22B4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15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A2A7-1C11-4ADA-85A2-652090F22B47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074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A2A7-1C11-4ADA-85A2-652090F22B47}" type="slidenum">
              <a:rPr lang="nl-NL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39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ZGK 7 les 2 </a:t>
            </a:r>
            <a:r>
              <a:rPr lang="en-US" dirty="0" err="1"/>
              <a:t>wetgevingen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financieringen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Informatie wetgeving via </a:t>
            </a:r>
            <a:r>
              <a:rPr lang="nl-NL" dirty="0" err="1"/>
              <a:t>vilans</a:t>
            </a:r>
            <a:r>
              <a:rPr lang="nl-NL" dirty="0"/>
              <a:t> formulier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7020" y="1954073"/>
            <a:ext cx="11029615" cy="3678303"/>
          </a:xfrm>
        </p:spPr>
        <p:txBody>
          <a:bodyPr/>
          <a:lstStyle/>
          <a:p>
            <a:r>
              <a:rPr lang="nl-NL" dirty="0">
                <a:latin typeface="Gill Sans MT" charset="0"/>
              </a:rPr>
              <a:t>http://www.vilans.nl/docs/vilans/publicaties/VILANS_ZORGTRANSITIE_DIGI.pdf</a:t>
            </a:r>
          </a:p>
        </p:txBody>
      </p:sp>
    </p:spTree>
    <p:extLst>
      <p:ext uri="{BB962C8B-B14F-4D97-AF65-F5344CB8AC3E}">
        <p14:creationId xmlns:p14="http://schemas.microsoft.com/office/powerpoint/2010/main" val="107505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wetgevingen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u="sng" dirty="0">
                <a:latin typeface="Gill Sans MT" charset="0"/>
              </a:rPr>
              <a:t>Maak groepjes van 4 personen die voor jou branche hebben gekozen:</a:t>
            </a:r>
            <a:br>
              <a:rPr lang="nl-NL" u="sng" dirty="0">
                <a:latin typeface="Gill Sans MT" charset="0"/>
              </a:rPr>
            </a:br>
            <a:endParaRPr lang="nl-NL" u="sng" dirty="0">
              <a:latin typeface="Gill Sans MT" charset="0"/>
            </a:endParaRPr>
          </a:p>
          <a:p>
            <a:r>
              <a:rPr lang="nl-NL" u="sng" dirty="0">
                <a:latin typeface="Gill Sans MT" charset="0"/>
              </a:rPr>
              <a:t>Literatuurstudie over:</a:t>
            </a:r>
            <a:r>
              <a:rPr lang="nl-NL" dirty="0">
                <a:latin typeface="Gill Sans MT" charset="0"/>
              </a:rPr>
              <a:t> </a:t>
            </a:r>
          </a:p>
          <a:p>
            <a:r>
              <a:rPr lang="nl-NL" dirty="0">
                <a:latin typeface="Gill Sans MT" charset="0"/>
              </a:rPr>
              <a:t>Wet BIG, Wet langdurige zorg, </a:t>
            </a:r>
          </a:p>
          <a:p>
            <a:r>
              <a:rPr lang="nl-NL" dirty="0">
                <a:latin typeface="Gill Sans MT" charset="0"/>
              </a:rPr>
              <a:t>WMO, Zorgverzekeringswet, Participatiewet</a:t>
            </a:r>
            <a:br>
              <a:rPr lang="nl-NL" dirty="0">
                <a:latin typeface="Gill Sans MT" charset="0"/>
              </a:rPr>
            </a:br>
            <a:r>
              <a:rPr lang="nl-NL" dirty="0">
                <a:solidFill>
                  <a:srgbClr val="3D3D3D"/>
                </a:solidFill>
                <a:latin typeface="Gill Sans MT"/>
              </a:rPr>
              <a:t>en 2 wetten die voor jou branche van belang zijn zie wiki voor voorbeeld van wetten.</a:t>
            </a:r>
            <a:br>
              <a:rPr lang="nl-NL" dirty="0">
                <a:solidFill>
                  <a:srgbClr val="3D3D3D"/>
                </a:solidFill>
                <a:latin typeface="Gill Sans MT"/>
              </a:rPr>
            </a:br>
            <a:br>
              <a:rPr lang="nl-NL" dirty="0">
                <a:solidFill>
                  <a:srgbClr val="3D3D3D"/>
                </a:solidFill>
                <a:latin typeface="Gill Sans MT"/>
              </a:rPr>
            </a:br>
            <a:r>
              <a:rPr lang="nl-NL" dirty="0">
                <a:solidFill>
                  <a:srgbClr val="3D3D3D"/>
                </a:solidFill>
                <a:latin typeface="Gill Sans MT"/>
              </a:rPr>
              <a:t>Beschrijf wat deze wetten betekenen voor jou als je aan het werk bent als verzorgende IG. </a:t>
            </a:r>
            <a:br>
              <a:rPr lang="nl-NL" dirty="0">
                <a:solidFill>
                  <a:srgbClr val="3D3D3D"/>
                </a:solidFill>
                <a:latin typeface="Gill Sans MT"/>
              </a:rPr>
            </a:br>
            <a:r>
              <a:rPr lang="nl-NL" dirty="0">
                <a:solidFill>
                  <a:srgbClr val="3D3D3D"/>
                </a:solidFill>
                <a:latin typeface="Gill Sans MT"/>
              </a:rPr>
              <a:t>Beschrijf wat deze wetten </a:t>
            </a:r>
            <a:r>
              <a:rPr lang="nl-NL" dirty="0">
                <a:latin typeface="Gill Sans MT" charset="0"/>
              </a:rPr>
              <a:t>betekenen voor jou branche? </a:t>
            </a:r>
          </a:p>
          <a:p>
            <a:r>
              <a:rPr lang="nl-NL" dirty="0">
                <a:latin typeface="Gill Sans MT" charset="0"/>
              </a:rPr>
              <a:t>Per groep maak je één voorlichtingsplan over één wet.</a:t>
            </a:r>
          </a:p>
          <a:p>
            <a:r>
              <a:rPr lang="nl-NL" dirty="0">
                <a:latin typeface="Gill Sans MT" charset="0"/>
              </a:rPr>
              <a:t>Lever deze literatuurstudie en voorlichtingsplan aan het einde van de les in.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809076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31</Words>
  <Application>Microsoft Office PowerPoint</Application>
  <PresentationFormat>Breedbeeld</PresentationFormat>
  <Paragraphs>12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Calibri</vt:lpstr>
      <vt:lpstr>Gill Sans MT</vt:lpstr>
      <vt:lpstr>Wingdings 2</vt:lpstr>
      <vt:lpstr>Dividend</vt:lpstr>
      <vt:lpstr>ZGK 7 les 2 wetgevingen en financieringen </vt:lpstr>
      <vt:lpstr>Informatie wetgeving via vilans formulier</vt:lpstr>
      <vt:lpstr>Opdracht wetgevingen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Henrieke Groenewold</cp:lastModifiedBy>
  <cp:revision>3</cp:revision>
  <dcterms:created xsi:type="dcterms:W3CDTF">2014-08-26T23:51:37Z</dcterms:created>
  <dcterms:modified xsi:type="dcterms:W3CDTF">2016-09-06T13:04:15Z</dcterms:modified>
</cp:coreProperties>
</file>